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ldx" ContentType="application/vnd.openxmlformats-officedocument.presentationml.slide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0" r:id="rId4"/>
    <p:sldId id="261" r:id="rId5"/>
    <p:sldId id="262" r:id="rId6"/>
    <p:sldId id="258" r:id="rId7"/>
    <p:sldId id="264" r:id="rId8"/>
    <p:sldId id="263" r:id="rId9"/>
    <p:sldId id="266" r:id="rId10"/>
    <p:sldId id="265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20.png>
</file>

<file path=ppt/media/image24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E8C82-1DE1-4CAF-9F82-8DA1574FD4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C4C632-35ED-48FC-8385-9E3D6520B8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D5D0EA-037C-4E78-94D6-A2BC61B78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9C731-36E2-45B8-A7CD-2F56453CF487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65315-48D7-48B7-972F-848476F24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02549A-74CB-494A-8A72-24FAB9AE4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DCB7-484E-4301-900D-3E7BC84E4A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6997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51D8A-BB22-49C2-8AE8-91EE9D24C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C9DBB8-7EA8-42F7-9F54-073E1AF8D9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0CBC2-11E3-4E3D-950C-5A3B71567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9C731-36E2-45B8-A7CD-2F56453CF487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7E0D0C-A32E-4365-930E-F7E4CC07B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3EC166-201A-4F19-A2EC-5C315165D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DCB7-484E-4301-900D-3E7BC84E4A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2041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606168-12C3-4F85-9B9F-AFE2C0BE73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8A8BE8-7854-49B1-BF98-1C071C415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6C2B4C-DE76-4748-B57D-7E6FC4305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9C731-36E2-45B8-A7CD-2F56453CF487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342179-0244-420E-90D7-D2057AB7D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FD6003-D767-463D-B7D2-012A4140B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DCB7-484E-4301-900D-3E7BC84E4A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5018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EF3CD-5C16-4790-A176-0BCC02D09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628024-C0C2-467C-87CB-C8EB3BC68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72CAB-747B-4582-8665-2F8571BB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9C731-36E2-45B8-A7CD-2F56453CF487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354233-A192-4362-9FE0-BF010A4D0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80D921-9336-42B5-B896-5AD064D15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DCB7-484E-4301-900D-3E7BC84E4A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0787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598E7-4958-4FB0-9EC9-749E9CEC8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4DB791-F177-4F06-8428-F3E77FB1CC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84CDAA-4DFF-4DED-A818-07E44B145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9C731-36E2-45B8-A7CD-2F56453CF487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EFE10-C236-4C60-B5F7-EE4CF6E6F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342C4-76A8-40D8-B0FE-CA3019E31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DCB7-484E-4301-900D-3E7BC84E4A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9885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C5FA6-CF98-44A2-8D99-33432379C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26C07-C15F-4D50-8B88-A9051390D2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861914-E1B4-4CF9-85D5-087BEFA0B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062E3C-A7BF-41A6-A713-8ECD148AD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9C731-36E2-45B8-A7CD-2F56453CF487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A6CCC1-9172-4BEF-9DA3-9D569A6BC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431992-8DEC-43CA-9233-308034614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DCB7-484E-4301-900D-3E7BC84E4A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1402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453F5-885B-4DEC-B5C4-D89B8E228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8BC32E-0FAF-4E70-843F-F7D8D4EB6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7A0F50-4832-4DAE-A0A5-288C4114D1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0CA82B-AC31-4718-96AD-831864156E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CAFACD-5B33-46B1-94C8-03D2D76DE5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9C874A-3124-4F68-87B1-E9A447726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9C731-36E2-45B8-A7CD-2F56453CF487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8C806C-7AE0-49B8-BA5C-17334B0D0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1404B3-47C0-4FEB-A65D-E21F388E6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DCB7-484E-4301-900D-3E7BC84E4A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3126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E5EF6-F74A-4B0D-A6AC-95623F7EE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14A070-47B9-4B60-B26D-0C7BE6AB1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9C731-36E2-45B8-A7CD-2F56453CF487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9D56C8-6367-45D6-A78C-2F6A77976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70251A-349B-44F6-B8B7-0504B8256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DCB7-484E-4301-900D-3E7BC84E4A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7809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C9FACC-7A12-467C-A40D-C4875FEE5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9C731-36E2-45B8-A7CD-2F56453CF487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B1A06B-35AB-44B0-88C4-259636E1D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D10B6-5A21-4D32-8974-0C32A7CFE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DCB7-484E-4301-900D-3E7BC84E4A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5302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10259-94B9-45BF-B074-B85DD158F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AF327-BA19-46FF-80D6-CCE8FFB5F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1D4291-3A20-4B3F-AB0A-36542B615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9D23F0-BE2E-47A8-87D6-74692AA7B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9C731-36E2-45B8-A7CD-2F56453CF487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8BFF1-3EB6-486C-B935-5ED9DE67D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8D9A9F-F92F-4DD0-A90B-4FE5A5E59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DCB7-484E-4301-900D-3E7BC84E4A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5981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971C9-1A66-45C3-AD65-7BA5AF697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040E51-C8D2-4341-9447-02A20AD7C6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A6C37A-A998-4F4C-AAC5-D2102752B8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0B0107-6E43-41C4-AA08-51FC343F9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9C731-36E2-45B8-A7CD-2F56453CF487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42F4DF-F061-4A0D-80AC-BEEF2747A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3156E4-D395-470C-880D-1AFC8B059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DCB7-484E-4301-900D-3E7BC84E4A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1661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390C64-42F5-4E37-A319-603C5B325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168C8-8EA4-4C8A-874E-BE688A023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426341-398B-4BE9-B27C-93530EA950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9C731-36E2-45B8-A7CD-2F56453CF487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34AFCC-70D7-4BE7-87DF-72CC9AC52C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DEB15A-68FE-4D77-8065-E92A6E434B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FFDCB7-484E-4301-900D-3E7BC84E4A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6699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package" Target="../embeddings/Microsoft_PowerPoint_Slide.sldx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package" Target="../embeddings/Microsoft_PowerPoint_Slide9.sldx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package" Target="../embeddings/Microsoft_PowerPoint_Slide10.sldx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package" Target="../embeddings/Microsoft_PowerPoint_Slide11.sldx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package" Target="../embeddings/Microsoft_PowerPoint_Slide12.sldx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package" Target="../embeddings/Microsoft_PowerPoint_Slide13.sldx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package" Target="../embeddings/Microsoft_PowerPoint_Slide14.sldx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package" Target="../embeddings/Microsoft_PowerPoint_Slide15.sldx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package" Target="../embeddings/Microsoft_PowerPoint_Slide16.sldx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package" Target="../embeddings/Microsoft_PowerPoint_Slide17.sldx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PowerPoint_Slide18.sldx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package" Target="../embeddings/Microsoft_PowerPoint_Slide1.sldx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package" Target="../embeddings/Microsoft_PowerPoint_Slide19.sldx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package" Target="../embeddings/Microsoft_PowerPoint_Slide20.sldx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PowerPoint_Slide21.sldx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PowerPoint_Slide22.sldx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PowerPoint_Slide23.sldx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package" Target="../embeddings/Microsoft_PowerPoint_Slide2.sldx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package" Target="../embeddings/Microsoft_PowerPoint_Slide3.sldx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package" Target="../embeddings/Microsoft_PowerPoint_Slide4.sldx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package" Target="../embeddings/Microsoft_PowerPoint_Slide5.sldx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package" Target="../embeddings/Microsoft_PowerPoint_Slide6.sldx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package" Target="../embeddings/Microsoft_PowerPoint_Slide7.sldx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PowerPoint_Slide8.sldx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419DA-C31A-47CC-8E1C-5AEA43F69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BC678-DD70-4C27-94B6-A2F043DCB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CE79A89-D481-407B-AD3A-D0D9FABD4A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2548561"/>
              </p:ext>
            </p:extLst>
          </p:nvPr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3742986" imgH="2104693" progId="PowerPoint.Slide.12">
                  <p:embed/>
                </p:oleObj>
              </mc:Choice>
              <mc:Fallback>
                <p:oleObj name="Slide" r:id="rId2" imgW="3742986" imgH="2104693" progId="PowerPoint.Slid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312856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EC7C3-ED65-4F2A-A78D-FF098B80B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35075-8FFE-4856-B1EB-A3B14C647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D2FB335-0DCE-4F1D-8B91-9F10DD6EE4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4056201"/>
              </p:ext>
            </p:extLst>
          </p:nvPr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2109343" imgH="1187180" progId="PowerPoint.Slide.12">
                  <p:embed/>
                </p:oleObj>
              </mc:Choice>
              <mc:Fallback>
                <p:oleObj name="Slide" r:id="rId2" imgW="2109343" imgH="1187180" progId="PowerPoint.Slide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75CC6D0D-5EDC-4D9B-BDDC-C5E4365B7E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3497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EC7C3-ED65-4F2A-A78D-FF098B80B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35075-8FFE-4856-B1EB-A3B14C647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D2FB335-0DCE-4F1D-8B91-9F10DD6EE4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6284775"/>
              </p:ext>
            </p:extLst>
          </p:nvPr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1996715" imgH="1121926" progId="PowerPoint.Slide.12">
                  <p:embed/>
                </p:oleObj>
              </mc:Choice>
              <mc:Fallback>
                <p:oleObj name="Slide" r:id="rId2" imgW="1996715" imgH="1121926" progId="PowerPoint.Slide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D2FB335-0DCE-4F1D-8B91-9F10DD6EE4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17922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EC7C3-ED65-4F2A-A78D-FF098B80B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35075-8FFE-4856-B1EB-A3B14C647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D2FB335-0DCE-4F1D-8B91-9F10DD6EE4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129308"/>
              </p:ext>
            </p:extLst>
          </p:nvPr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1882288" imgH="1059196" progId="PowerPoint.Slide.12">
                  <p:embed/>
                </p:oleObj>
              </mc:Choice>
              <mc:Fallback>
                <p:oleObj name="Slide" r:id="rId2" imgW="1882288" imgH="1059196" progId="PowerPoint.Slide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D2FB335-0DCE-4F1D-8B91-9F10DD6EE4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95060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EC7C3-ED65-4F2A-A78D-FF098B80B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35075-8FFE-4856-B1EB-A3B14C647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D2FB335-0DCE-4F1D-8B91-9F10DD6EE4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4260689"/>
              </p:ext>
            </p:extLst>
          </p:nvPr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1737635" imgH="978441" progId="PowerPoint.Slide.12">
                  <p:embed/>
                </p:oleObj>
              </mc:Choice>
              <mc:Fallback>
                <p:oleObj name="Slide" r:id="rId2" imgW="1737635" imgH="978441" progId="PowerPoint.Slide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D2FB335-0DCE-4F1D-8B91-9F10DD6EE4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645017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EC7C3-ED65-4F2A-A78D-FF098B80B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35075-8FFE-4856-B1EB-A3B14C647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D2FB335-0DCE-4F1D-8B91-9F10DD6EE4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4162547"/>
              </p:ext>
            </p:extLst>
          </p:nvPr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1882288" imgH="1059196" progId="PowerPoint.Slide.12">
                  <p:embed/>
                </p:oleObj>
              </mc:Choice>
              <mc:Fallback>
                <p:oleObj name="Slide" r:id="rId2" imgW="1882288" imgH="1059196" progId="PowerPoint.Slide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D2FB335-0DCE-4F1D-8B91-9F10DD6EE4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81990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EC7C3-ED65-4F2A-A78D-FF098B80B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35075-8FFE-4856-B1EB-A3B14C647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D2FB335-0DCE-4F1D-8B91-9F10DD6EE4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0746991"/>
              </p:ext>
            </p:extLst>
          </p:nvPr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1882288" imgH="1059196" progId="PowerPoint.Slide.12">
                  <p:embed/>
                </p:oleObj>
              </mc:Choice>
              <mc:Fallback>
                <p:oleObj name="Slide" r:id="rId2" imgW="1882288" imgH="1059196" progId="PowerPoint.Slide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D2FB335-0DCE-4F1D-8B91-9F10DD6EE4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754375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EC7C3-ED65-4F2A-A78D-FF098B80B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35075-8FFE-4856-B1EB-A3B14C647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D2FB335-0DCE-4F1D-8B91-9F10DD6EE4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1241658"/>
              </p:ext>
            </p:extLst>
          </p:nvPr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1773978" imgH="996827" progId="PowerPoint.Slide.12">
                  <p:embed/>
                </p:oleObj>
              </mc:Choice>
              <mc:Fallback>
                <p:oleObj name="Slide" r:id="rId2" imgW="1773978" imgH="996827" progId="PowerPoint.Slide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D2FB335-0DCE-4F1D-8B91-9F10DD6EE4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49658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EC7C3-ED65-4F2A-A78D-FF098B80B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35075-8FFE-4856-B1EB-A3B14C647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D2FB335-0DCE-4F1D-8B91-9F10DD6EE4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1947802"/>
              </p:ext>
            </p:extLst>
          </p:nvPr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1659911" imgH="934458" progId="PowerPoint.Slide.12">
                  <p:embed/>
                </p:oleObj>
              </mc:Choice>
              <mc:Fallback>
                <p:oleObj name="Slide" r:id="rId2" imgW="1659911" imgH="934458" progId="PowerPoint.Slide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D2FB335-0DCE-4F1D-8B91-9F10DD6EE4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308956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EC7C3-ED65-4F2A-A78D-FF098B80B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35075-8FFE-4856-B1EB-A3B14C647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D2FB335-0DCE-4F1D-8B91-9F10DD6EE4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1807550"/>
              </p:ext>
            </p:extLst>
          </p:nvPr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1545484" imgH="868844" progId="PowerPoint.Slide.12">
                  <p:embed/>
                </p:oleObj>
              </mc:Choice>
              <mc:Fallback>
                <p:oleObj name="Slide" r:id="rId2" imgW="1545484" imgH="868844" progId="PowerPoint.Slide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D2FB335-0DCE-4F1D-8B91-9F10DD6EE4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418410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EC7C3-ED65-4F2A-A78D-FF098B80B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626EE03-6140-4959-93C0-FC68469147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930" y="1825625"/>
            <a:ext cx="6962140" cy="4351338"/>
          </a:xfr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D2FB335-0DCE-4F1D-8B91-9F10DD6EE4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0164801"/>
              </p:ext>
            </p:extLst>
          </p:nvPr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3" imgW="1458764" imgH="821616" progId="PowerPoint.Slide.12">
                  <p:embed/>
                </p:oleObj>
              </mc:Choice>
              <mc:Fallback>
                <p:oleObj name="Slide" r:id="rId3" imgW="1458764" imgH="821616" progId="PowerPoint.Slide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D2FB335-0DCE-4F1D-8B91-9F10DD6EE4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1232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419DA-C31A-47CC-8E1C-5AEA43F69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BC678-DD70-4C27-94B6-A2F043DCB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CE79A89-D481-407B-AD3A-D0D9FABD4A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5784101"/>
              </p:ext>
            </p:extLst>
          </p:nvPr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3250734" imgH="1828898" progId="PowerPoint.Slide.12">
                  <p:embed/>
                </p:oleObj>
              </mc:Choice>
              <mc:Fallback>
                <p:oleObj name="Slide" r:id="rId2" imgW="3250734" imgH="1828898" progId="PowerPoint.Slide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CE79A89-D481-407B-AD3A-D0D9FABD4A2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719779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EC7C3-ED65-4F2A-A78D-FF098B80B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35075-8FFE-4856-B1EB-A3B14C647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D2FB335-0DCE-4F1D-8B91-9F10DD6EE4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0553870"/>
              </p:ext>
            </p:extLst>
          </p:nvPr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1373124" imgH="771144" progId="PowerPoint.Slide.12">
                  <p:embed/>
                </p:oleObj>
              </mc:Choice>
              <mc:Fallback>
                <p:oleObj name="Slide" r:id="rId2" imgW="1373124" imgH="771144" progId="PowerPoint.Slide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D2FB335-0DCE-4F1D-8B91-9F10DD6EE4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329897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EC7C3-ED65-4F2A-A78D-FF098B80B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35075-8FFE-4856-B1EB-A3B14C647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D2FB335-0DCE-4F1D-8B91-9F10DD6EE4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3293206"/>
              </p:ext>
            </p:extLst>
          </p:nvPr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1287844" imgH="723916" progId="PowerPoint.Slide.12">
                  <p:embed/>
                </p:oleObj>
              </mc:Choice>
              <mc:Fallback>
                <p:oleObj name="Slide" r:id="rId2" imgW="1287844" imgH="723916" progId="PowerPoint.Slide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D2FB335-0DCE-4F1D-8B91-9F10DD6EE4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03335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EC7C3-ED65-4F2A-A78D-FF098B80B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7451423-A2DB-4E5A-8A73-0E9ED3D0B6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930" y="1825625"/>
            <a:ext cx="6962140" cy="4351338"/>
          </a:xfr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D2FB335-0DCE-4F1D-8B91-9F10DD6EE4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444802"/>
              </p:ext>
            </p:extLst>
          </p:nvPr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3" imgW="1202563" imgH="676689" progId="PowerPoint.Slide.12">
                  <p:embed/>
                </p:oleObj>
              </mc:Choice>
              <mc:Fallback>
                <p:oleObj name="Slide" r:id="rId3" imgW="1202563" imgH="676689" progId="PowerPoint.Slide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D2FB335-0DCE-4F1D-8B91-9F10DD6EE4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118410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EC7C3-ED65-4F2A-A78D-FF098B80B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7451423-A2DB-4E5A-8A73-0E9ED3D0B6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930" y="1825625"/>
            <a:ext cx="6962140" cy="4351338"/>
          </a:xfr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D2FB335-0DCE-4F1D-8B91-9F10DD6EE4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2320549"/>
              </p:ext>
            </p:extLst>
          </p:nvPr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3" imgW="1144630" imgH="643161" progId="PowerPoint.Slide.12">
                  <p:embed/>
                </p:oleObj>
              </mc:Choice>
              <mc:Fallback>
                <p:oleObj name="Slide" r:id="rId3" imgW="1144630" imgH="643161" progId="PowerPoint.Slide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D2FB335-0DCE-4F1D-8B91-9F10DD6EE4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995883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EC7C3-ED65-4F2A-A78D-FF098B80B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7451423-A2DB-4E5A-8A73-0E9ED3D0B6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930" y="1825625"/>
            <a:ext cx="6962140" cy="4351338"/>
          </a:xfr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D2FB335-0DCE-4F1D-8B91-9F10DD6EE45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3" imgW="1144630" imgH="643161" progId="PowerPoint.Slide.12">
                  <p:embed/>
                </p:oleObj>
              </mc:Choice>
              <mc:Fallback>
                <p:oleObj name="Slide" r:id="rId3" imgW="1144630" imgH="643161" progId="PowerPoint.Slide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D2FB335-0DCE-4F1D-8B91-9F10DD6EE4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9274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419DA-C31A-47CC-8E1C-5AEA43F69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BC678-DD70-4C27-94B6-A2F043DCB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CE79A89-D481-407B-AD3A-D0D9FABD4A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911765"/>
              </p:ext>
            </p:extLst>
          </p:nvPr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3479588" imgH="1956882" progId="PowerPoint.Slide.12">
                  <p:embed/>
                </p:oleObj>
              </mc:Choice>
              <mc:Fallback>
                <p:oleObj name="Slide" r:id="rId2" imgW="3479588" imgH="1956882" progId="PowerPoint.Slide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CE79A89-D481-407B-AD3A-D0D9FABD4A2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2724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419DA-C31A-47CC-8E1C-5AEA43F69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BC678-DD70-4C27-94B6-A2F043DCB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CE79A89-D481-407B-AD3A-D0D9FABD4A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0532019"/>
              </p:ext>
            </p:extLst>
          </p:nvPr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3022240" imgH="1700915" progId="PowerPoint.Slide.12">
                  <p:embed/>
                </p:oleObj>
              </mc:Choice>
              <mc:Fallback>
                <p:oleObj name="Slide" r:id="rId2" imgW="3022240" imgH="1700915" progId="PowerPoint.Slide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CE79A89-D481-407B-AD3A-D0D9FABD4A2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67009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61968-54C4-409A-8F09-77327DFF1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16AE2-DB2F-4BB6-90CC-9921325C64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8965E2A-C07D-412A-A442-828EA11778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7682160"/>
              </p:ext>
            </p:extLst>
          </p:nvPr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2851679" imgH="1605018" progId="PowerPoint.Slide.12">
                  <p:embed/>
                </p:oleObj>
              </mc:Choice>
              <mc:Fallback>
                <p:oleObj name="Slide" r:id="rId2" imgW="2851679" imgH="1605018" progId="PowerPoint.Slide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CE79A89-D481-407B-AD3A-D0D9FABD4A2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83884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6EB29979-6F31-4608-BB13-FE3272088A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5776765"/>
              </p:ext>
            </p:extLst>
          </p:nvPr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2851679" imgH="1605018" progId="PowerPoint.Slide.12">
                  <p:embed/>
                </p:oleObj>
              </mc:Choice>
              <mc:Fallback>
                <p:oleObj name="Slide" r:id="rId2" imgW="2851679" imgH="1605018" progId="PowerPoint.Slide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CE79A89-D481-407B-AD3A-D0D9FABD4A2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51204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6EB29979-6F31-4608-BB13-FE3272088A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2425475"/>
              </p:ext>
            </p:extLst>
          </p:nvPr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2337837" imgH="1316965" progId="PowerPoint.Slide.12">
                  <p:embed/>
                </p:oleObj>
              </mc:Choice>
              <mc:Fallback>
                <p:oleObj name="Slide" r:id="rId2" imgW="2337837" imgH="1316965" progId="PowerPoint.Slide.12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6EB29979-6F31-4608-BB13-FE3272088A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778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9FFB0-A805-4CC4-8BF9-9A53FC4AF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F5DD0-9B5A-4FB0-8F81-A98369532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5CC6D0D-5EDC-4D9B-BDDC-C5E4365B7E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1070692"/>
              </p:ext>
            </p:extLst>
          </p:nvPr>
        </p:nvGraphicFramePr>
        <p:xfrm>
          <a:off x="-3293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2" imgW="2223770" imgH="1251351" progId="PowerPoint.Slide.12">
                  <p:embed/>
                </p:oleObj>
              </mc:Choice>
              <mc:Fallback>
                <p:oleObj name="Slide" r:id="rId2" imgW="2223770" imgH="1251351" progId="PowerPoint.Slide.12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6EB29979-6F31-4608-BB13-FE3272088A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293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46536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9FFB0-A805-4CC4-8BF9-9A53FC4AF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476C9F3-4C51-4691-A75C-24D5E8E63D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930" y="1825625"/>
            <a:ext cx="6962140" cy="4351338"/>
          </a:xfr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5CC6D0D-5EDC-4D9B-BDDC-C5E4365B7E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6587388"/>
              </p:ext>
            </p:extLst>
          </p:nvPr>
        </p:nvGraphicFramePr>
        <p:xfrm>
          <a:off x="-92069" y="0"/>
          <a:ext cx="1219529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3" imgW="1996715" imgH="1121926" progId="PowerPoint.Slide.12">
                  <p:embed/>
                </p:oleObj>
              </mc:Choice>
              <mc:Fallback>
                <p:oleObj name="Slide" r:id="rId3" imgW="1996715" imgH="1121926" progId="PowerPoint.Slide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75CC6D0D-5EDC-4D9B-BDDC-C5E4365B7E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92069" y="0"/>
                        <a:ext cx="1219529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9779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0</Words>
  <Application>Microsoft Office PowerPoint</Application>
  <PresentationFormat>Widescreen</PresentationFormat>
  <Paragraphs>0</Paragraphs>
  <Slides>24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Microsoft PowerPoint Slide</vt:lpstr>
      <vt:lpstr>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</dc:creator>
  <cp:lastModifiedBy>kim</cp:lastModifiedBy>
  <cp:revision>9</cp:revision>
  <dcterms:created xsi:type="dcterms:W3CDTF">2021-07-09T10:42:36Z</dcterms:created>
  <dcterms:modified xsi:type="dcterms:W3CDTF">2021-07-09T13:19:34Z</dcterms:modified>
</cp:coreProperties>
</file>

<file path=docProps/thumbnail.jpeg>
</file>